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9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7" r:id="rId42"/>
    <p:sldId id="295" r:id="rId4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2" d="100"/>
          <a:sy n="82" d="100"/>
        </p:scale>
        <p:origin x="72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A7CD3-94E1-42A9-BAB7-2AFCD9FC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7609B-8FD3-4FF7-8EBC-6619CA8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A76F-3401-4F50-AE85-8F2AA247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02E50-D34E-4DD4-8B3B-55D08F25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50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D70F-ACE4-4595-845E-2296BDF8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78CD9-E0B5-4B48-8366-91E6D22C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AF4B4-44D3-4E29-B235-A1B86820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BA37-9639-480E-84AB-EA277225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C658-154E-48DE-AD31-813E5170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4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405209-5179-4359-91ED-1B1A4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32344F-3BE0-4CE8-B1BD-9ABD425E1C0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99DE306-F4FB-4730-A066-ADF38D73956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B32885-303F-477F-A081-27425944F230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0C0C0B-4CD0-467D-A382-2B2415102C48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788DF0F-327F-43A5-AB71-3D32053D83CA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8A0902-2662-4911-A532-AA631086147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BDA4F7-23F4-46D1-8B7E-A21DD84083E1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FC9FC2-8808-438E-8FFB-5FE416BFB5C8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4694E5-71F9-4210-9BE8-FC12CC177B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37E805-A7E5-4906-B0C5-1373F3DA962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4CD964-FBD6-41AB-8A02-9509A2BAC11F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CD7FF8-E827-4E0A-BCE2-CCB34EDAC0F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4AD6BB-F1EE-4FB8-96E8-6890447800EC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935057-E0A3-4DAE-B9C8-6E818D7A7205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8DDF69-1C14-453C-BC3A-37D3FE69DFC7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C26D82-15BA-4B2E-A42D-2ECA8012D30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F73B67-E5E9-4000-91DA-034B2127EFD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AFAC1B5-F0DD-4FC0-B4C9-77CB29DF44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ACB3DB-54B2-4CEE-A791-C6FC6C758DA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324004-1030-47D9-B817-425FF6ECC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A001C4-81AB-4FA6-ADAA-C861805635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1DAD34-7844-4F16-9874-F51F2A23B9E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7DCBC6D-1BDA-4CB1-A3EC-59F240C8FA1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B3C1A0-58E7-47E4-831B-CF3EE21D1E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A09FAA-E123-4FE4-B67A-9EBDE1A313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17B7C6-C816-4A58-B184-135E4FD19F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D22ABB-4CE8-47DC-80BF-39B3E4CF704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17DE37-A292-4031-AF42-CDB00A13EE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3EF673-CB75-435F-9BF3-7594EC3ADF8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35F4581-15F6-47EE-87D0-1132A093DBA5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5CF984-F5BD-45C4-9A12-B02DB4F044E1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ACE66A86-8455-497B-9CA4-F460A19E5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900000">
            <a:off x="7770390" y="-28737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8C62B-71EF-4824-9EE8-6CAE17984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07774" y="715616"/>
            <a:ext cx="3295876" cy="50265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3E4C8-4AA9-49D7-BF71-1AB5F2CFE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3588" y="715616"/>
            <a:ext cx="6770448" cy="5026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898B3-014E-440B-BA4E-10633921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2643-CE63-4C3E-B437-5A1A5EF9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1CE5E-160A-4B37-94E2-3D9DC75B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5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D6B-70A2-430A-9F5D-DA093D8C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845-6CA6-4745-A951-25B8D5319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424-7A20-4BA1-9F60-671A5DB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D2B2-E17F-402E-8EA3-5C7C1118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3070-8658-4AC0-B2A3-4BE605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45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9DB7AC-F7D7-430A-A2A7-CD3EBBF1D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AAF10E-F092-4160-BF4A-FF568555B790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341C04-9B94-4385-A661-7B8C1700049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C1D709-6A0F-409C-B2D0-C248E562265E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9BE53-BA11-4B67-BFBB-6281DB50C75D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662D93-31C1-4DFB-A938-E631F89AA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ECC8DA-0BEC-4508-89D4-12FA35B481F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C8E6C-1B78-4B89-82DD-BBA778CD1482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E5F54A-0315-4B15-B865-1F0460526260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7F352-DE39-4835-8D3F-69CDEC490F1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D6F20A-F777-4F41-B23B-735A64FA5DA3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BBADBA-0F74-418B-BC50-AD44596C3EF8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18BE26-88E5-457C-8095-745F34D1536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B269E0-E058-4340-B93D-7D40FFF521F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DD9AEE-5501-4385-B339-4616F567B53D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D29C61-8926-4C98-882B-AB90108C8386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C585F9-B633-4F7E-AADE-75079DC17158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DC6366-5525-4FBC-9886-D4409F6B299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C03CF9-098C-4140-806A-023D3DC3F2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C41BC4-89DF-4EC4-A141-9EF16D8EEB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2AD067-E64C-499E-9C0A-A725258744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53DD54-FA2B-4B91-A94E-3C46AE21B3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6AC204-156B-442E-B028-01036BD1F2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3512DE-F013-431A-9F6E-ADDA88FB2DD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95FEE1-61A9-4065-B9F8-5589180AC62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28AA59-C1FA-46C0-BFDD-1C1D3404C81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5C99EE-B791-470A-8639-0357A751EB4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4F4204-F48B-4AF5-B11E-0CE7D972AC3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6643FE-3966-4B82-9623-C61A56EDD20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DD769C5-B1B1-45BD-A40A-67E6568C843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511707-50C7-48B2-81F7-5C82BF57795C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8D44F3-CCFE-48A0-8414-FFF5E43D9184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26FE0-8204-40BB-AD46-4A0C7A47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18115"/>
            <a:ext cx="10312571" cy="278150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E350-4200-419C-A167-527DD6B7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3753350"/>
            <a:ext cx="10312571" cy="1991572"/>
          </a:xfrm>
        </p:spPr>
        <p:txBody>
          <a:bodyPr/>
          <a:lstStyle>
            <a:lvl1pPr marL="0" indent="0">
              <a:buNone/>
              <a:defRPr lang="en-US" sz="24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6741F519-22CF-4C01-B140-5480DBAB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1550-9064-4767-B70A-3501AF95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1C33-2E8E-4041-9683-12048CB8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36992-B921-4F3F-9C4A-0D67E618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67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FDF5-4B31-4F1B-83BA-82A95103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312571" cy="13548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EC9A6-F718-4497-8A75-637EE174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8" y="2345843"/>
            <a:ext cx="500958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03E57-9695-4508-9778-B3DB1FB5F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5075" y="2345843"/>
            <a:ext cx="506857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4CEE6-B9DC-4CCC-8F4C-0B4DADFB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85191-5804-47C9-95EB-D49D715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0A03-44F6-4299-B45D-E07A0239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69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0E6-CC97-4BD8-92FE-8F36024D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0"/>
            <a:ext cx="10320062" cy="14075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72FB-EDD5-42FB-8A9A-279EAD4FB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2331481"/>
            <a:ext cx="4963444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28C1-95C8-476A-8D93-D580DD39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78" y="2954564"/>
            <a:ext cx="4963444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15485-EE1A-41B0-873A-BA9D06E88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3351" y="2331481"/>
            <a:ext cx="4900298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1A6FB-1583-4A1B-A4A7-C65062C57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3351" y="2954564"/>
            <a:ext cx="4900298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29EA7-E61E-4617-9DA9-40B9299B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6249CC-EB72-46A6-87D9-5FBDA8E4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04EE7-47BE-4ECE-A170-793C4E56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2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4946-24AD-40DD-95A7-49BA49C2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501177" cy="14012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CF342-49F6-482D-943E-7E50B169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033E5-3797-4FF8-866F-9FD9325A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C1E67-424D-4638-98F8-38E71A41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5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A265F-80A1-448D-A6EB-CE8D6F6E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5D00D-89E6-4E7A-9A4D-A8CCEB3B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B5AEA-8C38-4776-878C-AB01474D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8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4853C57-22BC-4465-8B37-DC06FE5A0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2" y="31448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7C0A6-48E9-4845-9EBF-EF2A3DFD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99914" cy="299658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8B542-2084-485C-ABFC-94340B4C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672" y="708102"/>
            <a:ext cx="5656716" cy="5430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7791F-9546-470D-A174-D7528526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6544"/>
            <a:ext cx="4499914" cy="2162201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50D594-9D00-4E12-9A7B-8B78EC199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DEA230-2680-47DD-BD49-FDBF4C1105A5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0BA61D-887F-46F1-B20D-EA4C38D467C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50DFBA-D16D-4AE0-8339-58C4089B9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4AAAA5-CEFC-4C25-91D3-5AE49F720DA5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D142AD-3FA3-43E4-8A61-61CF1E41568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3755A3-93F4-4EC4-9635-7E89E4AF1D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FB588-0AB8-4BD8-9272-1CA867726018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5A6DF3-CF29-4480-A235-EAE88D65A63C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FF036-365A-4C15-8E15-0D5BBEBCEA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85E76FF-4E86-4E42-B67E-B11AAE8D3076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A64CEE-7CED-4EB2-A414-6F2D91E824F9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2C571B-47A6-49EB-A29F-678368BAED9F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160B109-845C-4119-BB66-9887B3859A7D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8B7447-FF64-42D9-B3C6-2BDC6F547ED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FF9B71-8653-450D-AFBE-2140D586FB5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0B9E5A-C1DA-445C-A911-721DF98DDC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C9A3DC-A478-4469-9359-34A435689F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DE3299-EED7-4771-A270-F6B02941AD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434422A-5B59-41DC-8E2A-1A8244580E3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176117-0990-434B-A9D9-B4B9043C54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D6425E-C84A-462F-98F8-D0AB4FC3AF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13AB68-7321-4AC2-AC60-0F417877D07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275CCE-D06F-49D0-8A47-372C504033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4B374E-EEBC-4A9C-B3B4-B269EC7198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D80A7E6-BBEF-4EF1-B14A-29F26BFCF8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7BC013-9B50-459D-8B8D-F756514A47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8964C0-675D-4807-B795-4B695A8F84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911512-51A8-4CE7-A043-425C809EB5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C15D1E-0EDF-4AD7-90C7-3D8D64E645D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265A2D-2A6A-4301-B59F-8BAD98D9A57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A4907F-2D1D-49D1-882D-119AA5E1183B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2284-37AB-43F5-98B8-8AB49DBF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8ABAA-E2F7-4C89-99ED-2C340220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2EF12-B2CD-4F3C-9F19-A8691540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DA6865-0A03-48FA-AD6E-D5BF8FDE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77E8EB-0DA2-40E4-AD12-1CCD0D262D0B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5BFE9F8-907A-4FFC-9FDE-2B51D238C4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BDDC323-8732-4007-BB81-1BE917E3B2FF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08FC40-8403-438D-95CA-E4EDC66192A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11D218-3FEA-4455-9809-91F029FB55AE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541390F-BE50-4E4E-9DA2-B5F23F1A93D8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B3F094-97B5-48E1-A4DE-8BEED255028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4DBB43-CB34-4881-9445-A7FE131D5327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71F972-027A-47F0-996C-84BFE4574050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41353D-93C8-43F8-BBDE-7AB6B29EC38C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F07B24-CBD8-4F09-81EB-504285F8E11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7873BB-1D79-4055-801C-BDA0F9A1513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08D42B-2F35-497E-A26D-9AF008619D4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F57499-C4D9-4B7D-BADA-38462AA3164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71F2B9-1FFA-4350-9370-B098459A23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FBAFFC-DC8F-4BB4-B405-E4AAA269AED4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94FCE64-D7A5-411A-8795-932DD39F95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B4ECFC-FD43-44CF-B7FA-2A8C565140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DFBC12-1E1D-44DE-9966-BAB05B2466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BEF096-361C-478B-81EB-37584119BFE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C81993-CE86-4910-B9CE-B69375BDCE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5613D7-9FB0-4D33-8784-EC059DE019C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20AFD9-E849-4F42-99B2-928E6098C2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200B0B-91CD-4D66-ADFC-9585D283103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DB0C45-30CE-4C85-95C6-FFF4977C64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C31604-5F93-436D-A9D2-A48846D4E0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F1B965-7DE1-4AE3-B28B-DB6847BC52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D9FB65-4392-4D6A-8ACC-8151F682BFE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B40380C-3493-4AFE-BF13-AE68A8D244B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B21DF1-4859-4991-9C10-F8FA68F41013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4AD212-17DC-4506-AAA0-34A46A0B11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B556E7-762B-4E18-A961-A4F7A9EC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34823" cy="302051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118AF-C54D-406D-AABE-AED6576D1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672" y="713677"/>
            <a:ext cx="5304977" cy="5430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205CDEB9-8DED-4711-8140-4C943FC2C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314330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3C3F-6360-4760-9477-C3831A6E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0330"/>
            <a:ext cx="4434823" cy="2173992"/>
          </a:xfrm>
        </p:spPr>
        <p:txBody>
          <a:bodyPr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92D3B-60EE-4FC5-9ED7-44453008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F831E-9B19-4936-8BC9-F62A9B11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1E1D1-F7A2-40D0-91DA-07468A96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7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  <a:pPr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2F82-EA1A-4B02-8A64-3B44C0D9D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78" y="236364"/>
            <a:ext cx="4114800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1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9" r:id="rId6"/>
    <p:sldLayoutId id="2147483754" r:id="rId7"/>
    <p:sldLayoutId id="2147483755" r:id="rId8"/>
    <p:sldLayoutId id="2147483756" r:id="rId9"/>
    <p:sldLayoutId id="2147483758" r:id="rId10"/>
    <p:sldLayoutId id="214748375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-672752" y="0"/>
            <a:ext cx="128647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vestiti, persona, Viso umano, paramento sacro&#10;&#10;Descrizione generata automaticamente">
            <a:extLst>
              <a:ext uri="{FF2B5EF4-FFF2-40B4-BE49-F238E27FC236}">
                <a16:creationId xmlns:a16="http://schemas.microsoft.com/office/drawing/2014/main" id="{F8E66274-6EEE-873D-AB37-C0F7A955A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" t="11794" r="1443" b="43541"/>
          <a:stretch/>
        </p:blipFill>
        <p:spPr>
          <a:xfrm>
            <a:off x="-669746" y="-776"/>
            <a:ext cx="10930202" cy="6856448"/>
          </a:xfrm>
          <a:custGeom>
            <a:avLst/>
            <a:gdLst/>
            <a:ahLst/>
            <a:cxnLst/>
            <a:rect l="l" t="t" r="r" b="b"/>
            <a:pathLst>
              <a:path w="12168757" h="6856448">
                <a:moveTo>
                  <a:pt x="0" y="0"/>
                </a:moveTo>
                <a:lnTo>
                  <a:pt x="11275572" y="0"/>
                </a:lnTo>
                <a:lnTo>
                  <a:pt x="11279725" y="311311"/>
                </a:lnTo>
                <a:cubicBezTo>
                  <a:pt x="11362648" y="3365106"/>
                  <a:pt x="12638651" y="3558944"/>
                  <a:pt x="11981282" y="6618698"/>
                </a:cubicBezTo>
                <a:lnTo>
                  <a:pt x="11926949" y="6856448"/>
                </a:lnTo>
                <a:lnTo>
                  <a:pt x="0" y="6856448"/>
                </a:lnTo>
                <a:close/>
              </a:path>
            </a:pathLst>
          </a:cu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5823879" y="1695204"/>
            <a:ext cx="607311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i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AL BEATO </a:t>
            </a:r>
            <a:r>
              <a:rPr lang="it-IT" sz="54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ANTONIO ROSMINI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614297-661E-5E2C-8DA9-BB514FDB5082}"/>
              </a:ext>
            </a:extLst>
          </p:cNvPr>
          <p:cNvSpPr txBox="1"/>
          <p:nvPr/>
        </p:nvSpPr>
        <p:spPr>
          <a:xfrm>
            <a:off x="6080360" y="1144058"/>
            <a:ext cx="6204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NOVENA 2023</a:t>
            </a:r>
            <a:endParaRPr lang="it-IT" sz="4000" dirty="0">
              <a:solidFill>
                <a:srgbClr val="002060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4946440-8D5B-FA10-0994-2E551091647B}"/>
              </a:ext>
            </a:extLst>
          </p:cNvPr>
          <p:cNvSpPr txBox="1"/>
          <p:nvPr/>
        </p:nvSpPr>
        <p:spPr>
          <a:xfrm>
            <a:off x="6109499" y="3113330"/>
            <a:ext cx="6139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4000" b="1" spc="5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defRPr>
            </a:lvl1pPr>
          </a:lstStyle>
          <a:p>
            <a:pPr algn="ctr"/>
            <a:r>
              <a:rPr lang="es-VE" sz="3600" i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ORANDO POR LA PAZ</a:t>
            </a:r>
            <a:endParaRPr lang="it-IT" sz="3600" i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8043D4B-0178-FBF0-FB8A-118C9A611EF8}"/>
              </a:ext>
            </a:extLst>
          </p:cNvPr>
          <p:cNvSpPr txBox="1"/>
          <p:nvPr/>
        </p:nvSpPr>
        <p:spPr>
          <a:xfrm>
            <a:off x="5961269" y="3746710"/>
            <a:ext cx="6204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VE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22-30 JUNIO</a:t>
            </a:r>
            <a:endParaRPr lang="it-IT" sz="1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42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65">
        <p:fade/>
      </p:transition>
    </mc:Choice>
    <mc:Fallback xmlns="">
      <p:transition spd="med" advTm="86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5879976" y="1628800"/>
            <a:ext cx="706355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Paz </a:t>
            </a:r>
          </a:p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donde hay violencia.</a:t>
            </a:r>
            <a:endParaRPr lang="it-IT" sz="72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  <p:pic>
        <p:nvPicPr>
          <p:cNvPr id="6146" name="Picture 2" descr="CAMPANA DEI CADUTI (Rovereto) - 2023 Qué SABER antes de ir">
            <a:extLst>
              <a:ext uri="{FF2B5EF4-FFF2-40B4-BE49-F238E27FC236}">
                <a16:creationId xmlns:a16="http://schemas.microsoft.com/office/drawing/2014/main" id="{B7F3B270-C301-3BD0-9909-52BA5E303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6672"/>
            <a:ext cx="710411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9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14">
        <p:fade/>
      </p:transition>
    </mc:Choice>
    <mc:Fallback xmlns="">
      <p:transition spd="med" advTm="5914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548680"/>
            <a:ext cx="1130525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Oremos por la paz en cada situación de violencia: en familias, comunidades, pueblos y ciudades. </a:t>
            </a:r>
          </a:p>
          <a:p>
            <a:pPr algn="ctr"/>
            <a:r>
              <a:rPr lang="es-ES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Por la paz en todas las situaciones en las que se cree que los problemas se resuelven con violencia. </a:t>
            </a:r>
            <a:endParaRPr lang="it-IT" sz="6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89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117">
        <p:fade/>
      </p:transition>
    </mc:Choice>
    <mc:Fallback xmlns="">
      <p:transition spd="med" advTm="20117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335360" y="1556792"/>
            <a:ext cx="1130525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Por la paz en cada episodio </a:t>
            </a:r>
          </a:p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de discriminación, </a:t>
            </a:r>
          </a:p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clasismo, exclusión, </a:t>
            </a:r>
            <a:r>
              <a:rPr lang="es-ES" sz="7200" b="1" i="1" spc="50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bullying</a:t>
            </a:r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. </a:t>
            </a:r>
            <a:endParaRPr lang="it-IT" sz="72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1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2">
        <p:fade/>
      </p:transition>
    </mc:Choice>
    <mc:Fallback>
      <p:transition spd="med" advTm="10002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30832" y="548680"/>
            <a:ext cx="1166529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Concédenos, Señor, </a:t>
            </a:r>
          </a:p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vivir siempre, </a:t>
            </a:r>
          </a:p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la cercanía, </a:t>
            </a:r>
          </a:p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la amistad </a:t>
            </a:r>
          </a:p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y la fraternidad.</a:t>
            </a:r>
            <a:endParaRPr lang="it-IT" sz="72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09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107">
        <p:fade/>
      </p:transition>
    </mc:Choice>
    <mc:Fallback>
      <p:transition spd="med" advTm="11107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170" name="Picture 2" descr="Stresa – Naviga le isole Borromee">
            <a:extLst>
              <a:ext uri="{FF2B5EF4-FFF2-40B4-BE49-F238E27FC236}">
                <a16:creationId xmlns:a16="http://schemas.microsoft.com/office/drawing/2014/main" id="{BA98CF38-F40E-ABC2-A990-77AB2788D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60648"/>
            <a:ext cx="11496600" cy="63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335360" y="1124744"/>
            <a:ext cx="11521280" cy="4188381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4° día: DOMINGO 25 DE JUNIO – XII DEL TIEMPO ORDINARIO</a:t>
            </a:r>
          </a:p>
        </p:txBody>
      </p:sp>
    </p:spTree>
    <p:extLst>
      <p:ext uri="{BB962C8B-B14F-4D97-AF65-F5344CB8AC3E}">
        <p14:creationId xmlns:p14="http://schemas.microsoft.com/office/powerpoint/2010/main" val="136024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45">
        <p:fade/>
      </p:transition>
    </mc:Choice>
    <mc:Fallback xmlns="">
      <p:transition spd="med" advTm="6245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-96688" y="2276872"/>
            <a:ext cx="706355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Paz donde </a:t>
            </a:r>
          </a:p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no hay diálogo.</a:t>
            </a:r>
            <a:endParaRPr lang="it-IT" sz="72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  <p:pic>
        <p:nvPicPr>
          <p:cNvPr id="6146" name="Picture 2" descr="Casa natale di Antonio Rosmini | APT Rovereto e Vallagarina">
            <a:extLst>
              <a:ext uri="{FF2B5EF4-FFF2-40B4-BE49-F238E27FC236}">
                <a16:creationId xmlns:a16="http://schemas.microsoft.com/office/drawing/2014/main" id="{A5D87E30-B3BB-3833-915F-93F6A5BC3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6" r="16131"/>
          <a:stretch/>
        </p:blipFill>
        <p:spPr bwMode="auto">
          <a:xfrm>
            <a:off x="6847839" y="476672"/>
            <a:ext cx="5344161" cy="600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0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89">
        <p:fade/>
      </p:transition>
    </mc:Choice>
    <mc:Fallback xmlns="">
      <p:transition spd="med" advTm="6489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908720"/>
            <a:ext cx="1130525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Oremos por la paz entre las partes mudas, entre los hermanos y hermanas que no dialogan, entre las personas que guardan rencor y se guían por prejuicios. </a:t>
            </a:r>
            <a:endParaRPr lang="it-IT" sz="6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54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705">
        <p:fade/>
      </p:transition>
    </mc:Choice>
    <mc:Fallback xmlns="">
      <p:transition spd="med" advTm="15705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1052736"/>
            <a:ext cx="1130525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Por la paz en situaciones en las que el diálogo parece haber terminado para siempre: concédenos, Señor, la humildad de la escucha y del diálogo.</a:t>
            </a:r>
            <a:endParaRPr lang="it-IT" sz="6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6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653">
        <p:fade/>
      </p:transition>
    </mc:Choice>
    <mc:Fallback xmlns="">
      <p:transition spd="med" advTm="16653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551384" y="836712"/>
            <a:ext cx="9937104" cy="602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6" name="Picture 4" descr="Rovereto - Italia.it">
            <a:extLst>
              <a:ext uri="{FF2B5EF4-FFF2-40B4-BE49-F238E27FC236}">
                <a16:creationId xmlns:a16="http://schemas.microsoft.com/office/drawing/2014/main" id="{2FB9CD8A-6744-A2C6-8DD5-E43B147F9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0" y="764704"/>
            <a:ext cx="1053581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5447928" y="116632"/>
            <a:ext cx="6608703" cy="282630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5° día: LUNES 26 DE JUNIO</a:t>
            </a:r>
          </a:p>
        </p:txBody>
      </p:sp>
    </p:spTree>
    <p:extLst>
      <p:ext uri="{BB962C8B-B14F-4D97-AF65-F5344CB8AC3E}">
        <p14:creationId xmlns:p14="http://schemas.microsoft.com/office/powerpoint/2010/main" val="420697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69">
        <p:fade/>
      </p:transition>
    </mc:Choice>
    <mc:Fallback xmlns="">
      <p:transition spd="med" advTm="6569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5663952" y="2708920"/>
            <a:ext cx="706355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Paz social</a:t>
            </a:r>
            <a:endParaRPr lang="it-IT" sz="8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  <p:pic>
        <p:nvPicPr>
          <p:cNvPr id="4" name="Immagine 3" descr="Immagine che contiene aria aperta, cielo, persona, erba&#10;&#10;Descrizione generata automaticamente">
            <a:extLst>
              <a:ext uri="{FF2B5EF4-FFF2-40B4-BE49-F238E27FC236}">
                <a16:creationId xmlns:a16="http://schemas.microsoft.com/office/drawing/2014/main" id="{40F0F3ED-026B-33F1-7225-F98774FBA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71"/>
          <a:stretch/>
        </p:blipFill>
        <p:spPr>
          <a:xfrm>
            <a:off x="0" y="476672"/>
            <a:ext cx="6168008" cy="59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44">
        <p:fade/>
      </p:transition>
    </mc:Choice>
    <mc:Fallback xmlns="">
      <p:transition spd="med" advTm="6644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0"/>
            <a:ext cx="955238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Sacro Monte Calvario – gallery – Musica in Quota">
            <a:extLst>
              <a:ext uri="{FF2B5EF4-FFF2-40B4-BE49-F238E27FC236}">
                <a16:creationId xmlns:a16="http://schemas.microsoft.com/office/drawing/2014/main" id="{90CF0FBF-F72E-BE0F-71A5-63F419061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5560"/>
            <a:ext cx="9552384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25192"/>
            <a:ext cx="706355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1° día: JUEVES 22 DE JUNIO</a:t>
            </a:r>
            <a:endParaRPr lang="it-IT" sz="8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21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72">
        <p:fade/>
      </p:transition>
    </mc:Choice>
    <mc:Fallback xmlns="">
      <p:transition spd="med" advTm="6972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620688"/>
            <a:ext cx="1130525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Oramos por la paz en países que experimentan inestabilidad social debido a las consecuencias de la guerra, debido a regímenes dictatoriales o gobiernos que limitan la libertad de los ciudadanos. </a:t>
            </a:r>
            <a:endParaRPr lang="it-IT" sz="6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8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980">
        <p:fade/>
      </p:transition>
    </mc:Choice>
    <mc:Fallback>
      <p:transition spd="med" advTm="1998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620688"/>
            <a:ext cx="1130525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Por los países que atraviesan crisis políticas, económicas, morales y espirituales, que prevalezca el deseo del verdadero bien de las personas, la acción por la justicia y las razones del bien común. </a:t>
            </a:r>
            <a:endParaRPr lang="it-IT" sz="6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39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905">
        <p:fade/>
      </p:transition>
    </mc:Choice>
    <mc:Fallback xmlns="">
      <p:transition spd="med" advTm="18905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404664"/>
            <a:ext cx="11305256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Señor, inspira en todos los corazones la voluntad de construir la paz, el deseo de seguir caminos que construyan </a:t>
            </a:r>
          </a:p>
          <a:p>
            <a:pPr algn="ctr"/>
            <a:r>
              <a:rPr lang="es-ES" sz="66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la sociedad en la justicia </a:t>
            </a:r>
          </a:p>
          <a:p>
            <a:pPr algn="ctr"/>
            <a:r>
              <a:rPr lang="es-ES" sz="66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y el bien común.</a:t>
            </a:r>
          </a:p>
        </p:txBody>
      </p:sp>
    </p:spTree>
    <p:extLst>
      <p:ext uri="{BB962C8B-B14F-4D97-AF65-F5344CB8AC3E}">
        <p14:creationId xmlns:p14="http://schemas.microsoft.com/office/powerpoint/2010/main" val="15813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717">
        <p:fade/>
      </p:transition>
    </mc:Choice>
    <mc:Fallback xmlns="">
      <p:transition spd="med" advTm="15717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551384" y="836712"/>
            <a:ext cx="9937104" cy="602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218" name="Picture 2" descr="Viaggio India del Sud Kerala e Tamil Nadu - Viaggi del Genio">
            <a:extLst>
              <a:ext uri="{FF2B5EF4-FFF2-40B4-BE49-F238E27FC236}">
                <a16:creationId xmlns:a16="http://schemas.microsoft.com/office/drawing/2014/main" id="{6718CFF8-3E70-783B-FE5C-DF4871C56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1199456" y="476672"/>
            <a:ext cx="10153128" cy="5005626"/>
          </a:xfrm>
          <a:prstGeom prst="round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i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6° día: MARTES </a:t>
            </a:r>
          </a:p>
          <a:p>
            <a:pPr algn="ctr"/>
            <a:r>
              <a:rPr lang="es-ES" sz="7200" b="1" i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27 DE JUNIO </a:t>
            </a:r>
          </a:p>
          <a:p>
            <a:pPr algn="ctr"/>
            <a:r>
              <a:rPr lang="es-ES" sz="7200" b="1" i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NUESTRA SEÑORA DEL PERPETUO SOCORRO</a:t>
            </a:r>
          </a:p>
        </p:txBody>
      </p:sp>
    </p:spTree>
    <p:extLst>
      <p:ext uri="{BB962C8B-B14F-4D97-AF65-F5344CB8AC3E}">
        <p14:creationId xmlns:p14="http://schemas.microsoft.com/office/powerpoint/2010/main" val="186029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19">
        <p:fade/>
      </p:transition>
    </mc:Choice>
    <mc:Fallback xmlns="">
      <p:transition spd="med" advTm="6619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-168696" y="1556792"/>
            <a:ext cx="706355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Paz donde no hay conciencia del bien común.</a:t>
            </a:r>
            <a:endParaRPr lang="it-IT" sz="8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  <p:pic>
        <p:nvPicPr>
          <p:cNvPr id="10242" name="Picture 2" descr="Dove E Quando Andare Nel Kerala Per Avere Un Clima Piacevole? | Dove e  Quando">
            <a:extLst>
              <a:ext uri="{FF2B5EF4-FFF2-40B4-BE49-F238E27FC236}">
                <a16:creationId xmlns:a16="http://schemas.microsoft.com/office/drawing/2014/main" id="{4FA1AC4C-E870-BB4F-079F-300045196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90"/>
          <a:stretch/>
        </p:blipFill>
        <p:spPr bwMode="auto">
          <a:xfrm>
            <a:off x="6528048" y="476672"/>
            <a:ext cx="566395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80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59">
        <p:fade/>
      </p:transition>
    </mc:Choice>
    <mc:Fallback xmlns="">
      <p:transition spd="med" advTm="6459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188640"/>
            <a:ext cx="11305256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Oremos por las áreas del mundo más involucradas en el fenómeno de la migración, y donde los migrantes están oprimidos por los fenómenos de discriminación, xenofobia y situaciones que ofenden su dignidad como personas y como pueblo.</a:t>
            </a:r>
            <a:endParaRPr lang="it-IT" sz="6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85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927">
        <p:fade/>
      </p:transition>
    </mc:Choice>
    <mc:Fallback xmlns="">
      <p:transition spd="med" advTm="22927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191344" y="332656"/>
            <a:ext cx="11737304" cy="64479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9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Oremos para que, en todos, y especialmente en las generaciones más jóvenes, la educación en valores humanos y cristianos sean las semillas de la civilización del amor y de la verdad. De hecho, o nos salvamos juntos o no se salva ninguno. </a:t>
            </a:r>
          </a:p>
        </p:txBody>
      </p:sp>
    </p:spTree>
    <p:extLst>
      <p:ext uri="{BB962C8B-B14F-4D97-AF65-F5344CB8AC3E}">
        <p14:creationId xmlns:p14="http://schemas.microsoft.com/office/powerpoint/2010/main" val="52243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160">
        <p:fade/>
      </p:transition>
    </mc:Choice>
    <mc:Fallback>
      <p:transition spd="med" advTm="2416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692696"/>
            <a:ext cx="1130525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Da, Señor, </a:t>
            </a:r>
          </a:p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compasión a nuestros corazones </a:t>
            </a:r>
          </a:p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para que podamos actuar siempre en tu caridad.</a:t>
            </a:r>
          </a:p>
        </p:txBody>
      </p:sp>
    </p:spTree>
    <p:extLst>
      <p:ext uri="{BB962C8B-B14F-4D97-AF65-F5344CB8AC3E}">
        <p14:creationId xmlns:p14="http://schemas.microsoft.com/office/powerpoint/2010/main" val="159132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202">
        <p:fade/>
      </p:transition>
    </mc:Choice>
    <mc:Fallback>
      <p:transition spd="med" advTm="10202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551384" y="836712"/>
            <a:ext cx="9937104" cy="602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266" name="Picture 2" descr="Trekking sul Kilimanjaro: tutto quello che c'è da sapere - Lonely Planet">
            <a:extLst>
              <a:ext uri="{FF2B5EF4-FFF2-40B4-BE49-F238E27FC236}">
                <a16:creationId xmlns:a16="http://schemas.microsoft.com/office/drawing/2014/main" id="{AD7606E3-8210-F061-3E1E-8DEC5B296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839416" y="476672"/>
            <a:ext cx="10657184" cy="2553891"/>
          </a:xfrm>
          <a:prstGeom prst="round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i="1" spc="5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7° día: MIÉRCOLES </a:t>
            </a:r>
          </a:p>
          <a:p>
            <a:pPr algn="ctr"/>
            <a:r>
              <a:rPr lang="es-ES" sz="7200" b="1" i="1" spc="5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28 DE JUNIO – S. IRENEO</a:t>
            </a:r>
          </a:p>
        </p:txBody>
      </p:sp>
    </p:spTree>
    <p:extLst>
      <p:ext uri="{BB962C8B-B14F-4D97-AF65-F5344CB8AC3E}">
        <p14:creationId xmlns:p14="http://schemas.microsoft.com/office/powerpoint/2010/main" val="33001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51">
        <p:fade/>
      </p:transition>
    </mc:Choice>
    <mc:Fallback xmlns="">
      <p:transition spd="med" advTm="7151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5519936" y="1556792"/>
            <a:ext cx="706355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Paz donde </a:t>
            </a:r>
          </a:p>
          <a:p>
            <a:pPr algn="ctr"/>
            <a:r>
              <a:rPr lang="es-ES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no hay hospitalidad.</a:t>
            </a:r>
            <a:endParaRPr lang="it-IT" sz="8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  <p:pic>
        <p:nvPicPr>
          <p:cNvPr id="12290" name="Picture 2" descr="Review of Ngong Hills - AFAR">
            <a:extLst>
              <a:ext uri="{FF2B5EF4-FFF2-40B4-BE49-F238E27FC236}">
                <a16:creationId xmlns:a16="http://schemas.microsoft.com/office/drawing/2014/main" id="{49EA3C98-089E-48BF-25FB-9D3F918D0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602399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98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53">
        <p:fade/>
      </p:transition>
    </mc:Choice>
    <mc:Fallback xmlns="">
      <p:transition spd="med" advTm="6553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-168696" y="1340768"/>
            <a:ext cx="7063558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La paz comienza conmigo y con mi corazón, con mi vida.</a:t>
            </a:r>
            <a:endParaRPr lang="it-IT" sz="72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  <p:pic>
        <p:nvPicPr>
          <p:cNvPr id="2052" name="Picture 4" descr="Riapre la Sacra di San Michele: il simbolo del Piemonte è nuovamente  visitabile">
            <a:extLst>
              <a:ext uri="{FF2B5EF4-FFF2-40B4-BE49-F238E27FC236}">
                <a16:creationId xmlns:a16="http://schemas.microsoft.com/office/drawing/2014/main" id="{917FF845-A7B7-F1B6-4BDE-B410E3028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6" r="31250"/>
          <a:stretch/>
        </p:blipFill>
        <p:spPr bwMode="auto">
          <a:xfrm>
            <a:off x="6675121" y="476672"/>
            <a:ext cx="551688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4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00">
        <p:fade/>
      </p:transition>
    </mc:Choice>
    <mc:Fallback xmlns="">
      <p:transition spd="med" advTm="62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1412776"/>
            <a:ext cx="1130525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Oremos por las familias de los emigrantes, por los refugiados y por todos aquellos que se ven obligados a abandonar su país. </a:t>
            </a:r>
            <a:endParaRPr lang="it-IT" sz="6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8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074">
        <p:fade/>
      </p:transition>
    </mc:Choice>
    <mc:Fallback xmlns="">
      <p:transition spd="med" advTm="11074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188640"/>
            <a:ext cx="11305256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Oremos por los países de acogida que reciben refugiados y migrantes, por aquellos que deben tomar decisiones para promover la recepción, la integración y el comportamiento de la civilización y la humanidad. </a:t>
            </a:r>
            <a:endParaRPr lang="it-IT" sz="6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2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237">
        <p:fade/>
      </p:transition>
    </mc:Choice>
    <mc:Fallback xmlns="">
      <p:transition spd="med" advTm="23237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263352" y="850642"/>
            <a:ext cx="1166529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Concédenos, Señor, tu paz que hace posible la armonía y el nacimiento de un mundo más justo y fraterno, en el que podamos mirarnos como hijos e hijas del mismo Padre.</a:t>
            </a:r>
          </a:p>
        </p:txBody>
      </p:sp>
    </p:spTree>
    <p:extLst>
      <p:ext uri="{BB962C8B-B14F-4D97-AF65-F5344CB8AC3E}">
        <p14:creationId xmlns:p14="http://schemas.microsoft.com/office/powerpoint/2010/main" val="291871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590">
        <p:fade/>
      </p:transition>
    </mc:Choice>
    <mc:Fallback>
      <p:transition spd="med" advTm="1659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8" name="Picture 4" descr="Dónde está la cascada más alta del mundo que inspiró Up">
            <a:extLst>
              <a:ext uri="{FF2B5EF4-FFF2-40B4-BE49-F238E27FC236}">
                <a16:creationId xmlns:a16="http://schemas.microsoft.com/office/drawing/2014/main" id="{26CCF792-5D63-3F92-75A7-BFFBF87D6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839416" y="548680"/>
            <a:ext cx="10657184" cy="5005626"/>
          </a:xfrm>
          <a:prstGeom prst="round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i="1" spc="5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8° día: JUEVES </a:t>
            </a:r>
          </a:p>
          <a:p>
            <a:pPr algn="ctr"/>
            <a:r>
              <a:rPr lang="es-ES" sz="7200" b="1" i="1" spc="5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29 DE JUNIO – SANTOS APÓSTOLES PEDRO Y PABLO</a:t>
            </a:r>
          </a:p>
        </p:txBody>
      </p:sp>
    </p:spTree>
    <p:extLst>
      <p:ext uri="{BB962C8B-B14F-4D97-AF65-F5344CB8AC3E}">
        <p14:creationId xmlns:p14="http://schemas.microsoft.com/office/powerpoint/2010/main" val="8196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63">
        <p:fade/>
      </p:transition>
    </mc:Choice>
    <mc:Fallback xmlns="">
      <p:transition spd="med" advTm="8363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0" y="1484784"/>
            <a:ext cx="587997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Paz donde </a:t>
            </a:r>
          </a:p>
          <a:p>
            <a:pPr algn="ctr"/>
            <a:r>
              <a:rPr lang="es-ES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no hay fraternidad</a:t>
            </a:r>
            <a:endParaRPr lang="it-IT" sz="8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5492BC-6A61-16C9-9F81-5833C108A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7" y="476672"/>
            <a:ext cx="631202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41">
        <p:fade/>
      </p:transition>
    </mc:Choice>
    <mc:Fallback xmlns="">
      <p:transition spd="med" advTm="6941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1772816"/>
            <a:ext cx="1130525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Oremos por la paz, en un mundo en el que todos podamos reconocernos como hermanos y hermanas. </a:t>
            </a:r>
            <a:endParaRPr lang="it-IT" sz="6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53">
        <p:fade/>
      </p:transition>
    </mc:Choice>
    <mc:Fallback xmlns="">
      <p:transition spd="med" advTm="10853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548680"/>
            <a:ext cx="1130525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Oremos para que Dios transforme toda enemistad, aversión y exclusión, a menudo fruto de la ignorancia, la superstición y el prejuicio, en la sinfonía del Espíritu Santo para un camino de paz en todo el mundo. </a:t>
            </a:r>
            <a:endParaRPr lang="it-IT" sz="6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1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505">
        <p:fade/>
      </p:transition>
    </mc:Choice>
    <mc:Fallback xmlns="">
      <p:transition spd="med" advTm="18505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79376" y="1052736"/>
            <a:ext cx="1130525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Señor, transforma las historias y tradiciones de división -entre las personas, entre regiones y ciudades y entre los pueblos- en caminos de paz y fraternidad. </a:t>
            </a:r>
          </a:p>
        </p:txBody>
      </p:sp>
    </p:spTree>
    <p:extLst>
      <p:ext uri="{BB962C8B-B14F-4D97-AF65-F5344CB8AC3E}">
        <p14:creationId xmlns:p14="http://schemas.microsoft.com/office/powerpoint/2010/main" val="3911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919">
        <p:fade/>
      </p:transition>
    </mc:Choice>
    <mc:Fallback xmlns="">
      <p:transition spd="med" advTm="17919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364" name="Picture 4" descr="Usambara Mountains Tanzania's Hidden Treasure | Viva Africa Tours">
            <a:extLst>
              <a:ext uri="{FF2B5EF4-FFF2-40B4-BE49-F238E27FC236}">
                <a16:creationId xmlns:a16="http://schemas.microsoft.com/office/drawing/2014/main" id="{91533383-BF58-C891-83DF-84558960B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79376" y="260648"/>
            <a:ext cx="7704856" cy="2553891"/>
          </a:xfrm>
          <a:prstGeom prst="round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9° día: VIERNES </a:t>
            </a:r>
          </a:p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30 DE JUNIO</a:t>
            </a:r>
          </a:p>
        </p:txBody>
      </p:sp>
    </p:spTree>
    <p:extLst>
      <p:ext uri="{BB962C8B-B14F-4D97-AF65-F5344CB8AC3E}">
        <p14:creationId xmlns:p14="http://schemas.microsoft.com/office/powerpoint/2010/main" val="105819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06">
        <p:fade/>
      </p:transition>
    </mc:Choice>
    <mc:Fallback xmlns="">
      <p:transition spd="med" advTm="4906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-168696" y="1556792"/>
            <a:ext cx="706355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La paz, </a:t>
            </a:r>
          </a:p>
          <a:p>
            <a:pPr algn="ctr"/>
            <a:r>
              <a:rPr lang="es-ES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don </a:t>
            </a:r>
          </a:p>
          <a:p>
            <a:pPr algn="ctr"/>
            <a:r>
              <a:rPr lang="es-ES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del Espíritu</a:t>
            </a:r>
            <a:endParaRPr lang="it-IT" sz="8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C8C0F07-CACE-83E9-8439-DEDCEA866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4"/>
          <a:stretch/>
        </p:blipFill>
        <p:spPr bwMode="auto">
          <a:xfrm>
            <a:off x="5924938" y="476672"/>
            <a:ext cx="629174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1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40">
        <p:fade/>
      </p:transition>
    </mc:Choice>
    <mc:Fallback xmlns="">
      <p:transition spd="med" advTm="634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548680"/>
            <a:ext cx="1130525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Oremos por la paz en los corazones de las personas amadas por el Señor, y para que cada creyente se convierta en un instrumento de la paz de Aquel que es Dios de Paz y Príncipe de la Paz. </a:t>
            </a:r>
            <a:endParaRPr lang="it-IT" sz="6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58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410">
        <p:fade/>
      </p:transition>
    </mc:Choice>
    <mc:Fallback>
      <p:transition spd="med" advTm="2041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263352" y="1412776"/>
            <a:ext cx="1166529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Oremos por la paz, invocando el soplo del Espíritu Santo para repeler los vientos del desastre nuclear. </a:t>
            </a:r>
            <a:endParaRPr lang="it-IT" sz="66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97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371">
        <p:fade/>
      </p:transition>
    </mc:Choice>
    <mc:Fallback>
      <p:transition spd="med" advTm="10371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191344" y="1052736"/>
            <a:ext cx="1166529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Renueva, Espíritu Santo, la faz de la tierra y el rostro de todos los pueblos para que sean una sola familia en la paz. </a:t>
            </a:r>
            <a:endParaRPr lang="it-IT" sz="72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26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574">
        <p:fade/>
      </p:transition>
    </mc:Choice>
    <mc:Fallback>
      <p:transition spd="med" advTm="12574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339035"/>
            <a:ext cx="11305256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Ayúdanos a vivir el amor universal, quita de nosotros el pensamiento y el deseo insensato de la destrucción universal que no proviene ni de Ti ni de tu Amor.</a:t>
            </a:r>
            <a:endParaRPr lang="it-IT" sz="66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195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272">
        <p:fade/>
      </p:transition>
    </mc:Choice>
    <mc:Fallback>
      <p:transition spd="med" advTm="16272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3359696" y="0"/>
            <a:ext cx="883230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943872" y="0"/>
            <a:ext cx="706355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2° día: VIERNES 23 DE JUNIO</a:t>
            </a:r>
            <a:endParaRPr lang="it-IT" sz="8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  <p:pic>
        <p:nvPicPr>
          <p:cNvPr id="3074" name="Picture 2" descr="Centro Internazionale Studi Rosminiani - AICI">
            <a:extLst>
              <a:ext uri="{FF2B5EF4-FFF2-40B4-BE49-F238E27FC236}">
                <a16:creationId xmlns:a16="http://schemas.microsoft.com/office/drawing/2014/main" id="{38752DAF-1A26-2453-7F5C-E1BA595F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2437927"/>
            <a:ext cx="8832304" cy="440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04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07">
        <p:fade/>
      </p:transition>
    </mc:Choice>
    <mc:Fallback xmlns="">
      <p:transition spd="med" advTm="5807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5447928" y="2276872"/>
            <a:ext cx="706355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Paz donde </a:t>
            </a:r>
          </a:p>
          <a:p>
            <a:pPr algn="ctr"/>
            <a:r>
              <a:rPr lang="es-ES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hay guerra.</a:t>
            </a:r>
            <a:endParaRPr lang="it-IT" sz="72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5ED4604-83F9-42C4-9FB9-1BBED78A1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5"/>
          <a:stretch/>
        </p:blipFill>
        <p:spPr bwMode="auto">
          <a:xfrm>
            <a:off x="0" y="476673"/>
            <a:ext cx="5663952" cy="59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3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04">
        <p:fade/>
      </p:transition>
    </mc:Choice>
    <mc:Fallback xmlns="">
      <p:transition spd="med" advTm="6304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548680"/>
            <a:ext cx="1130525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Oremos por todas las áreas del mundo donde hay guerra entre diferentes pueblos y grupos étnicos, para que las armas guarden silencio y la paz hable: en el diálogo, la reconciliación, el perdón. </a:t>
            </a:r>
            <a:endParaRPr lang="it-IT" sz="6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3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401">
        <p:fade/>
      </p:transition>
    </mc:Choice>
    <mc:Fallback xmlns="">
      <p:transition spd="med" advTm="2040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1052736"/>
            <a:ext cx="1130525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Por el bien de las personas y de la humanidad, ya no puede haber una guerra que destruya la creación de Dios, y sobre todo al hombre y la mujer, creados a su imagen.</a:t>
            </a:r>
            <a:endParaRPr lang="it-IT" sz="6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5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834">
        <p:fade/>
      </p:transition>
    </mc:Choice>
    <mc:Fallback xmlns="">
      <p:transition spd="med" advTm="16834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24" name="Picture 4" descr="Dublino: i MIGLIORI tour - Cose da fare nel 2023 | Cancellazione GRATUITA |  GetYourGuide">
            <a:extLst>
              <a:ext uri="{FF2B5EF4-FFF2-40B4-BE49-F238E27FC236}">
                <a16:creationId xmlns:a16="http://schemas.microsoft.com/office/drawing/2014/main" id="{5B0EA1C0-E09D-612C-A79E-F07C7C89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119336" y="476672"/>
            <a:ext cx="12000656" cy="5550456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i="1" spc="5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3° día: SÁBADO </a:t>
            </a:r>
          </a:p>
          <a:p>
            <a:pPr algn="ctr"/>
            <a:r>
              <a:rPr lang="es-ES" sz="8000" b="1" i="1" spc="5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24 DE JUNIO  NATIVIDAD DE SAN JUAN BAUTISTA</a:t>
            </a:r>
            <a:endParaRPr lang="it-IT" sz="8000" b="1" i="1" spc="5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58">
        <p:fade/>
      </p:transition>
    </mc:Choice>
    <mc:Fallback xmlns="">
      <p:transition spd="med" advTm="6858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|1.5|1.6|2"/>
</p:tagLst>
</file>

<file path=ppt/theme/theme1.xml><?xml version="1.0" encoding="utf-8"?>
<a:theme xmlns:a="http://schemas.openxmlformats.org/drawingml/2006/main" name="CosineVTI">
  <a:themeElements>
    <a:clrScheme name="Custom 133">
      <a:dk1>
        <a:sysClr val="windowText" lastClr="000000"/>
      </a:dk1>
      <a:lt1>
        <a:sysClr val="window" lastClr="FFFFFF"/>
      </a:lt1>
      <a:dk2>
        <a:srgbClr val="2A2735"/>
      </a:dk2>
      <a:lt2>
        <a:srgbClr val="EEEEEE"/>
      </a:lt2>
      <a:accent1>
        <a:srgbClr val="1EBE9B"/>
      </a:accent1>
      <a:accent2>
        <a:srgbClr val="8F99BB"/>
      </a:accent2>
      <a:accent3>
        <a:srgbClr val="FD8686"/>
      </a:accent3>
      <a:accent4>
        <a:srgbClr val="A3A3C1"/>
      </a:accent4>
      <a:accent5>
        <a:srgbClr val="7162FE"/>
      </a:accent5>
      <a:accent6>
        <a:srgbClr val="E76445"/>
      </a:accent6>
      <a:hlink>
        <a:srgbClr val="EF08F7"/>
      </a:hlink>
      <a:folHlink>
        <a:srgbClr val="8477FE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877</Words>
  <Application>Microsoft Office PowerPoint</Application>
  <PresentationFormat>Widescreen</PresentationFormat>
  <Paragraphs>69</Paragraphs>
  <Slides>42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8" baseType="lpstr">
      <vt:lpstr>Arial</vt:lpstr>
      <vt:lpstr>EucrosiaUPC</vt:lpstr>
      <vt:lpstr>Grandview</vt:lpstr>
      <vt:lpstr>Perpetua</vt:lpstr>
      <vt:lpstr>Wingdings</vt:lpstr>
      <vt:lpstr>CosineVTI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Rei Viloria</dc:creator>
  <cp:lastModifiedBy>Rei Viloria</cp:lastModifiedBy>
  <cp:revision>8</cp:revision>
  <dcterms:created xsi:type="dcterms:W3CDTF">2023-06-20T18:36:39Z</dcterms:created>
  <dcterms:modified xsi:type="dcterms:W3CDTF">2023-06-21T10:42:42Z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2023-06-20T21:58:29Z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f4227b1a-c594-4658-8b46-1711622bc4e7</vt:lpwstr>
  </property>
  <property fmtid="{D5CDD505-2E9C-101B-9397-08002B2CF9AE}" pid="7" name="MSIP_Label_defa4170-0d19-0005-0004-bc88714345d2_ActionId">
    <vt:lpwstr>3e403fab-ede6-4bea-8f5d-589b2fc8665a</vt:lpwstr>
  </property>
  <property fmtid="{D5CDD505-2E9C-101B-9397-08002B2CF9AE}" pid="8" name="MSIP_Label_defa4170-0d19-0005-0004-bc88714345d2_ContentBits">
    <vt:lpwstr>0</vt:lpwstr>
  </property>
</Properties>
</file>